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0" r:id="rId6"/>
    <p:sldId id="265" r:id="rId7"/>
    <p:sldId id="266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42EEE-591F-4F34-8897-F9FFB131995D}" v="148" dt="2023-08-31T14:21:58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1" d="100"/>
          <a:sy n="81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Frangež" userId="9dee1a3e-a748-424b-bce0-bccd3bbae37f" providerId="ADAL" clId="{65A42EEE-591F-4F34-8897-F9FFB131995D}"/>
    <pc:docChg chg="undo custSel modSld">
      <pc:chgData name="Katja Frangež" userId="9dee1a3e-a748-424b-bce0-bccd3bbae37f" providerId="ADAL" clId="{65A42EEE-591F-4F34-8897-F9FFB131995D}" dt="2023-08-31T14:21:58.102" v="786" actId="1076"/>
      <pc:docMkLst>
        <pc:docMk/>
      </pc:docMkLst>
      <pc:sldChg chg="addSp modSp mod">
        <pc:chgData name="Katja Frangež" userId="9dee1a3e-a748-424b-bce0-bccd3bbae37f" providerId="ADAL" clId="{65A42EEE-591F-4F34-8897-F9FFB131995D}" dt="2023-08-31T14:08:25.916" v="779" actId="1076"/>
        <pc:sldMkLst>
          <pc:docMk/>
          <pc:sldMk cId="0" sldId="256"/>
        </pc:sldMkLst>
        <pc:spChg chg="add mod">
          <ac:chgData name="Katja Frangež" userId="9dee1a3e-a748-424b-bce0-bccd3bbae37f" providerId="ADAL" clId="{65A42EEE-591F-4F34-8897-F9FFB131995D}" dt="2023-08-31T14:08:25.916" v="779" actId="1076"/>
          <ac:spMkLst>
            <pc:docMk/>
            <pc:sldMk cId="0" sldId="256"/>
            <ac:spMk id="3" creationId="{088ECF88-A229-6799-8B74-9475B476AB79}"/>
          </ac:spMkLst>
        </pc:spChg>
        <pc:spChg chg="add mod">
          <ac:chgData name="Katja Frangež" userId="9dee1a3e-a748-424b-bce0-bccd3bbae37f" providerId="ADAL" clId="{65A42EEE-591F-4F34-8897-F9FFB131995D}" dt="2023-08-31T14:07:58.796" v="770" actId="1076"/>
          <ac:spMkLst>
            <pc:docMk/>
            <pc:sldMk cId="0" sldId="256"/>
            <ac:spMk id="4" creationId="{7D15B8B4-9CE1-7A7E-4824-D8DB1AC42B8C}"/>
          </ac:spMkLst>
        </pc:spChg>
      </pc:sldChg>
      <pc:sldChg chg="addSp delSp modSp mod">
        <pc:chgData name="Katja Frangež" userId="9dee1a3e-a748-424b-bce0-bccd3bbae37f" providerId="ADAL" clId="{65A42EEE-591F-4F34-8897-F9FFB131995D}" dt="2023-08-30T16:56:59.704" v="560" actId="1076"/>
        <pc:sldMkLst>
          <pc:docMk/>
          <pc:sldMk cId="0" sldId="259"/>
        </pc:sldMkLst>
        <pc:spChg chg="mod">
          <ac:chgData name="Katja Frangež" userId="9dee1a3e-a748-424b-bce0-bccd3bbae37f" providerId="ADAL" clId="{65A42EEE-591F-4F34-8897-F9FFB131995D}" dt="2023-08-30T16:56:59.704" v="560" actId="1076"/>
          <ac:spMkLst>
            <pc:docMk/>
            <pc:sldMk cId="0" sldId="259"/>
            <ac:spMk id="3074" creationId="{9A80639F-DAB4-43B2-8181-F6F5A66BA05C}"/>
          </ac:spMkLst>
        </pc:spChg>
        <pc:spChg chg="mod">
          <ac:chgData name="Katja Frangež" userId="9dee1a3e-a748-424b-bce0-bccd3bbae37f" providerId="ADAL" clId="{65A42EEE-591F-4F34-8897-F9FFB131995D}" dt="2023-08-30T16:56:36.795" v="551" actId="14100"/>
          <ac:spMkLst>
            <pc:docMk/>
            <pc:sldMk cId="0" sldId="259"/>
            <ac:spMk id="6147" creationId="{3682C147-83D6-4BF2-A9CD-ED81A0AC6145}"/>
          </ac:spMkLst>
        </pc:spChg>
        <pc:picChg chg="del">
          <ac:chgData name="Katja Frangež" userId="9dee1a3e-a748-424b-bce0-bccd3bbae37f" providerId="ADAL" clId="{65A42EEE-591F-4F34-8897-F9FFB131995D}" dt="2023-08-30T16:55:45.158" v="544" actId="478"/>
          <ac:picMkLst>
            <pc:docMk/>
            <pc:sldMk cId="0" sldId="259"/>
            <ac:picMk id="3076" creationId="{F456103A-70CA-415B-A5CA-D0D9104EB195}"/>
          </ac:picMkLst>
        </pc:picChg>
        <pc:picChg chg="add del mod">
          <ac:chgData name="Katja Frangež" userId="9dee1a3e-a748-424b-bce0-bccd3bbae37f" providerId="ADAL" clId="{65A42EEE-591F-4F34-8897-F9FFB131995D}" dt="2023-08-30T16:56:37.108" v="552"/>
          <ac:picMkLst>
            <pc:docMk/>
            <pc:sldMk cId="0" sldId="259"/>
            <ac:picMk id="7170" creationId="{BCA8ED72-CBB0-67A7-1A6C-A291BC81A84B}"/>
          </ac:picMkLst>
        </pc:picChg>
        <pc:picChg chg="add mod">
          <ac:chgData name="Katja Frangež" userId="9dee1a3e-a748-424b-bce0-bccd3bbae37f" providerId="ADAL" clId="{65A42EEE-591F-4F34-8897-F9FFB131995D}" dt="2023-08-30T16:56:53.807" v="559" actId="1076"/>
          <ac:picMkLst>
            <pc:docMk/>
            <pc:sldMk cId="0" sldId="259"/>
            <ac:picMk id="7172" creationId="{8D0F34AF-C4A7-A954-4B51-1191693E995F}"/>
          </ac:picMkLst>
        </pc:picChg>
      </pc:sldChg>
      <pc:sldChg chg="addSp modSp mod">
        <pc:chgData name="Katja Frangež" userId="9dee1a3e-a748-424b-bce0-bccd3bbae37f" providerId="ADAL" clId="{65A42EEE-591F-4F34-8897-F9FFB131995D}" dt="2023-08-30T16:41:59.408" v="263" actId="1076"/>
        <pc:sldMkLst>
          <pc:docMk/>
          <pc:sldMk cId="0" sldId="260"/>
        </pc:sldMkLst>
        <pc:spChg chg="add mod">
          <ac:chgData name="Katja Frangež" userId="9dee1a3e-a748-424b-bce0-bccd3bbae37f" providerId="ADAL" clId="{65A42EEE-591F-4F34-8897-F9FFB131995D}" dt="2023-08-30T16:41:59.408" v="263" actId="1076"/>
          <ac:spMkLst>
            <pc:docMk/>
            <pc:sldMk cId="0" sldId="260"/>
            <ac:spMk id="3" creationId="{72BF0F61-D3DE-CE38-9BF4-60814C565895}"/>
          </ac:spMkLst>
        </pc:spChg>
        <pc:spChg chg="mod">
          <ac:chgData name="Katja Frangež" userId="9dee1a3e-a748-424b-bce0-bccd3bbae37f" providerId="ADAL" clId="{65A42EEE-591F-4F34-8897-F9FFB131995D}" dt="2023-08-30T16:41:52.936" v="261" actId="20577"/>
          <ac:spMkLst>
            <pc:docMk/>
            <pc:sldMk cId="0" sldId="260"/>
            <ac:spMk id="8195" creationId="{122B6ABD-B319-4C41-88BE-A693C025B002}"/>
          </ac:spMkLst>
        </pc:spChg>
      </pc:sldChg>
      <pc:sldChg chg="addSp delSp modSp mod">
        <pc:chgData name="Katja Frangež" userId="9dee1a3e-a748-424b-bce0-bccd3bbae37f" providerId="ADAL" clId="{65A42EEE-591F-4F34-8897-F9FFB131995D}" dt="2023-08-30T16:16:54.514" v="72" actId="1076"/>
        <pc:sldMkLst>
          <pc:docMk/>
          <pc:sldMk cId="0" sldId="261"/>
        </pc:sldMkLst>
        <pc:spChg chg="mod">
          <ac:chgData name="Katja Frangež" userId="9dee1a3e-a748-424b-bce0-bccd3bbae37f" providerId="ADAL" clId="{65A42EEE-591F-4F34-8897-F9FFB131995D}" dt="2023-08-30T16:15:19.031" v="57" actId="1037"/>
          <ac:spMkLst>
            <pc:docMk/>
            <pc:sldMk cId="0" sldId="261"/>
            <ac:spMk id="2" creationId="{BDB05B1A-3DCC-4E19-958E-2002370C2089}"/>
          </ac:spMkLst>
        </pc:spChg>
        <pc:spChg chg="mod">
          <ac:chgData name="Katja Frangež" userId="9dee1a3e-a748-424b-bce0-bccd3bbae37f" providerId="ADAL" clId="{65A42EEE-591F-4F34-8897-F9FFB131995D}" dt="2023-08-30T16:16:46.552" v="71" actId="20577"/>
          <ac:spMkLst>
            <pc:docMk/>
            <pc:sldMk cId="0" sldId="261"/>
            <ac:spMk id="4099" creationId="{BA366ED2-09CC-44A8-A889-AF9B6AB52A2A}"/>
          </ac:spMkLst>
        </pc:spChg>
        <pc:picChg chg="add mod">
          <ac:chgData name="Katja Frangež" userId="9dee1a3e-a748-424b-bce0-bccd3bbae37f" providerId="ADAL" clId="{65A42EEE-591F-4F34-8897-F9FFB131995D}" dt="2023-08-30T16:14:17.570" v="44" actId="1076"/>
          <ac:picMkLst>
            <pc:docMk/>
            <pc:sldMk cId="0" sldId="261"/>
            <ac:picMk id="1026" creationId="{0DA7C775-4A1E-0C93-8B91-B760B93ADD84}"/>
          </ac:picMkLst>
        </pc:picChg>
        <pc:picChg chg="mod">
          <ac:chgData name="Katja Frangež" userId="9dee1a3e-a748-424b-bce0-bccd3bbae37f" providerId="ADAL" clId="{65A42EEE-591F-4F34-8897-F9FFB131995D}" dt="2023-08-30T16:14:25.954" v="45" actId="1076"/>
          <ac:picMkLst>
            <pc:docMk/>
            <pc:sldMk cId="0" sldId="261"/>
            <ac:picMk id="4100" creationId="{D8289CB3-8EB7-4141-B3D7-94019A0ECEB6}"/>
          </ac:picMkLst>
        </pc:picChg>
        <pc:picChg chg="del">
          <ac:chgData name="Katja Frangež" userId="9dee1a3e-a748-424b-bce0-bccd3bbae37f" providerId="ADAL" clId="{65A42EEE-591F-4F34-8897-F9FFB131995D}" dt="2023-08-30T16:11:49.224" v="40" actId="478"/>
          <ac:picMkLst>
            <pc:docMk/>
            <pc:sldMk cId="0" sldId="261"/>
            <ac:picMk id="4101" creationId="{2679A542-CEA0-4B00-A90C-DE31FADAD8D9}"/>
          </ac:picMkLst>
        </pc:picChg>
        <pc:cxnChg chg="mod">
          <ac:chgData name="Katja Frangež" userId="9dee1a3e-a748-424b-bce0-bccd3bbae37f" providerId="ADAL" clId="{65A42EEE-591F-4F34-8897-F9FFB131995D}" dt="2023-08-30T16:16:54.514" v="72" actId="1076"/>
          <ac:cxnSpMkLst>
            <pc:docMk/>
            <pc:sldMk cId="0" sldId="261"/>
            <ac:cxnSpMk id="6" creationId="{FE606C77-5DA5-46A7-8992-F6C8AEA54814}"/>
          </ac:cxnSpMkLst>
        </pc:cxnChg>
      </pc:sldChg>
      <pc:sldChg chg="addSp delSp modSp mod">
        <pc:chgData name="Katja Frangež" userId="9dee1a3e-a748-424b-bce0-bccd3bbae37f" providerId="ADAL" clId="{65A42EEE-591F-4F34-8897-F9FFB131995D}" dt="2023-08-30T16:23:34.946" v="144" actId="14100"/>
        <pc:sldMkLst>
          <pc:docMk/>
          <pc:sldMk cId="0" sldId="263"/>
        </pc:sldMkLst>
        <pc:spChg chg="add del">
          <ac:chgData name="Katja Frangež" userId="9dee1a3e-a748-424b-bce0-bccd3bbae37f" providerId="ADAL" clId="{65A42EEE-591F-4F34-8897-F9FFB131995D}" dt="2023-08-30T16:21:45.990" v="94"/>
          <ac:spMkLst>
            <pc:docMk/>
            <pc:sldMk cId="0" sldId="263"/>
            <ac:spMk id="2" creationId="{33B3BE7B-333E-A12D-C0BB-AE2C647B3375}"/>
          </ac:spMkLst>
        </pc:spChg>
        <pc:spChg chg="add del">
          <ac:chgData name="Katja Frangež" userId="9dee1a3e-a748-424b-bce0-bccd3bbae37f" providerId="ADAL" clId="{65A42EEE-591F-4F34-8897-F9FFB131995D}" dt="2023-08-30T16:21:49.831" v="97"/>
          <ac:spMkLst>
            <pc:docMk/>
            <pc:sldMk cId="0" sldId="263"/>
            <ac:spMk id="3" creationId="{FACD33EF-05BF-B21F-A9AC-CCEA4AF1016D}"/>
          </ac:spMkLst>
        </pc:spChg>
        <pc:spChg chg="mod">
          <ac:chgData name="Katja Frangež" userId="9dee1a3e-a748-424b-bce0-bccd3bbae37f" providerId="ADAL" clId="{65A42EEE-591F-4F34-8897-F9FFB131995D}" dt="2023-08-30T16:23:18.347" v="142" actId="20577"/>
          <ac:spMkLst>
            <pc:docMk/>
            <pc:sldMk cId="0" sldId="263"/>
            <ac:spMk id="5123" creationId="{08720D9B-08B1-4C29-AC29-C59ACEFF28CB}"/>
          </ac:spMkLst>
        </pc:spChg>
        <pc:picChg chg="add mod">
          <ac:chgData name="Katja Frangež" userId="9dee1a3e-a748-424b-bce0-bccd3bbae37f" providerId="ADAL" clId="{65A42EEE-591F-4F34-8897-F9FFB131995D}" dt="2023-08-30T16:23:34.946" v="144" actId="14100"/>
          <ac:picMkLst>
            <pc:docMk/>
            <pc:sldMk cId="0" sldId="263"/>
            <ac:picMk id="2050" creationId="{8D220C99-3F8E-F9A5-AC64-C11FE06A895D}"/>
          </ac:picMkLst>
        </pc:picChg>
        <pc:picChg chg="del">
          <ac:chgData name="Katja Frangež" userId="9dee1a3e-a748-424b-bce0-bccd3bbae37f" providerId="ADAL" clId="{65A42EEE-591F-4F34-8897-F9FFB131995D}" dt="2023-08-30T16:20:01.693" v="73" actId="478"/>
          <ac:picMkLst>
            <pc:docMk/>
            <pc:sldMk cId="0" sldId="263"/>
            <ac:picMk id="5124" creationId="{64E2AE9C-8DD4-4569-B0C9-80B7655F005E}"/>
          </ac:picMkLst>
        </pc:picChg>
        <pc:picChg chg="del">
          <ac:chgData name="Katja Frangež" userId="9dee1a3e-a748-424b-bce0-bccd3bbae37f" providerId="ADAL" clId="{65A42EEE-591F-4F34-8897-F9FFB131995D}" dt="2023-08-30T16:20:03.599" v="74" actId="478"/>
          <ac:picMkLst>
            <pc:docMk/>
            <pc:sldMk cId="0" sldId="263"/>
            <ac:picMk id="5125" creationId="{279DF42E-31DE-4A85-8BE2-EF38C68421A9}"/>
          </ac:picMkLst>
        </pc:picChg>
      </pc:sldChg>
      <pc:sldChg chg="addSp delSp modSp mod">
        <pc:chgData name="Katja Frangež" userId="9dee1a3e-a748-424b-bce0-bccd3bbae37f" providerId="ADAL" clId="{65A42EEE-591F-4F34-8897-F9FFB131995D}" dt="2023-08-30T16:44:37.168" v="311" actId="1076"/>
        <pc:sldMkLst>
          <pc:docMk/>
          <pc:sldMk cId="0" sldId="265"/>
        </pc:sldMkLst>
        <pc:spChg chg="mod">
          <ac:chgData name="Katja Frangež" userId="9dee1a3e-a748-424b-bce0-bccd3bbae37f" providerId="ADAL" clId="{65A42EEE-591F-4F34-8897-F9FFB131995D}" dt="2023-08-30T16:42:55.953" v="295" actId="14100"/>
          <ac:spMkLst>
            <pc:docMk/>
            <pc:sldMk cId="0" sldId="265"/>
            <ac:spMk id="13315" creationId="{94040B4A-3699-4822-A9E4-43C5DAB7ED96}"/>
          </ac:spMkLst>
        </pc:spChg>
        <pc:picChg chg="add mod">
          <ac:chgData name="Katja Frangež" userId="9dee1a3e-a748-424b-bce0-bccd3bbae37f" providerId="ADAL" clId="{65A42EEE-591F-4F34-8897-F9FFB131995D}" dt="2023-08-30T16:43:26.529" v="299" actId="1440"/>
          <ac:picMkLst>
            <pc:docMk/>
            <pc:sldMk cId="0" sldId="265"/>
            <ac:picMk id="3074" creationId="{9FAD0CD1-C662-D20F-3CE7-7974CF22692D}"/>
          </ac:picMkLst>
        </pc:picChg>
        <pc:picChg chg="add mod">
          <ac:chgData name="Katja Frangež" userId="9dee1a3e-a748-424b-bce0-bccd3bbae37f" providerId="ADAL" clId="{65A42EEE-591F-4F34-8897-F9FFB131995D}" dt="2023-08-30T16:43:48.561" v="305" actId="1440"/>
          <ac:picMkLst>
            <pc:docMk/>
            <pc:sldMk cId="0" sldId="265"/>
            <ac:picMk id="3076" creationId="{3D94BB1E-15C9-AD93-5960-FBFBDC855C69}"/>
          </ac:picMkLst>
        </pc:picChg>
        <pc:picChg chg="add mod">
          <ac:chgData name="Katja Frangež" userId="9dee1a3e-a748-424b-bce0-bccd3bbae37f" providerId="ADAL" clId="{65A42EEE-591F-4F34-8897-F9FFB131995D}" dt="2023-08-30T16:44:37.168" v="311" actId="1076"/>
          <ac:picMkLst>
            <pc:docMk/>
            <pc:sldMk cId="0" sldId="265"/>
            <ac:picMk id="3078" creationId="{5A04489E-C6E3-F1E9-B3BC-911CCDAB6526}"/>
          </ac:picMkLst>
        </pc:picChg>
        <pc:picChg chg="del">
          <ac:chgData name="Katja Frangež" userId="9dee1a3e-a748-424b-bce0-bccd3bbae37f" providerId="ADAL" clId="{65A42EEE-591F-4F34-8897-F9FFB131995D}" dt="2023-08-30T16:42:10.068" v="264" actId="478"/>
          <ac:picMkLst>
            <pc:docMk/>
            <pc:sldMk cId="0" sldId="265"/>
            <ac:picMk id="7172" creationId="{A15CADD9-C2BD-4964-9E59-D261D036CBBA}"/>
          </ac:picMkLst>
        </pc:picChg>
        <pc:picChg chg="del">
          <ac:chgData name="Katja Frangež" userId="9dee1a3e-a748-424b-bce0-bccd3bbae37f" providerId="ADAL" clId="{65A42EEE-591F-4F34-8897-F9FFB131995D}" dt="2023-08-30T16:42:10.888" v="265" actId="478"/>
          <ac:picMkLst>
            <pc:docMk/>
            <pc:sldMk cId="0" sldId="265"/>
            <ac:picMk id="7173" creationId="{C9CB77D4-3299-4E80-ADF9-1F072D81ACF8}"/>
          </ac:picMkLst>
        </pc:picChg>
      </pc:sldChg>
      <pc:sldChg chg="addSp delSp modSp mod">
        <pc:chgData name="Katja Frangež" userId="9dee1a3e-a748-424b-bce0-bccd3bbae37f" providerId="ADAL" clId="{65A42EEE-591F-4F34-8897-F9FFB131995D}" dt="2023-08-31T14:21:58.102" v="786" actId="1076"/>
        <pc:sldMkLst>
          <pc:docMk/>
          <pc:sldMk cId="0" sldId="266"/>
        </pc:sldMkLst>
        <pc:spChg chg="mod">
          <ac:chgData name="Katja Frangež" userId="9dee1a3e-a748-424b-bce0-bccd3bbae37f" providerId="ADAL" clId="{65A42EEE-591F-4F34-8897-F9FFB131995D}" dt="2023-08-31T14:21:45.748" v="785" actId="20577"/>
          <ac:spMkLst>
            <pc:docMk/>
            <pc:sldMk cId="0" sldId="266"/>
            <ac:spMk id="14339" creationId="{75AD45BC-B883-4FC6-8A51-497D4F2B19D5}"/>
          </ac:spMkLst>
        </pc:spChg>
        <pc:picChg chg="add mod">
          <ac:chgData name="Katja Frangež" userId="9dee1a3e-a748-424b-bce0-bccd3bbae37f" providerId="ADAL" clId="{65A42EEE-591F-4F34-8897-F9FFB131995D}" dt="2023-08-31T14:21:58.102" v="786" actId="1076"/>
          <ac:picMkLst>
            <pc:docMk/>
            <pc:sldMk cId="0" sldId="266"/>
            <ac:picMk id="4098" creationId="{064B3C92-56C2-F798-651E-3302E66E0113}"/>
          </ac:picMkLst>
        </pc:picChg>
        <pc:picChg chg="del">
          <ac:chgData name="Katja Frangež" userId="9dee1a3e-a748-424b-bce0-bccd3bbae37f" providerId="ADAL" clId="{65A42EEE-591F-4F34-8897-F9FFB131995D}" dt="2023-08-30T16:45:25.391" v="318" actId="478"/>
          <ac:picMkLst>
            <pc:docMk/>
            <pc:sldMk cId="0" sldId="266"/>
            <ac:picMk id="9225" creationId="{B2E7E961-68E8-45FA-9B58-2AA13D52D182}"/>
          </ac:picMkLst>
        </pc:picChg>
      </pc:sldChg>
      <pc:sldChg chg="addSp delSp modSp mod">
        <pc:chgData name="Katja Frangež" userId="9dee1a3e-a748-424b-bce0-bccd3bbae37f" providerId="ADAL" clId="{65A42EEE-591F-4F34-8897-F9FFB131995D}" dt="2023-08-30T17:15:54.877" v="720" actId="14100"/>
        <pc:sldMkLst>
          <pc:docMk/>
          <pc:sldMk cId="0" sldId="269"/>
        </pc:sldMkLst>
        <pc:spChg chg="mod">
          <ac:chgData name="Katja Frangež" userId="9dee1a3e-a748-424b-bce0-bccd3bbae37f" providerId="ADAL" clId="{65A42EEE-591F-4F34-8897-F9FFB131995D}" dt="2023-08-30T17:00:16.711" v="602" actId="1076"/>
          <ac:spMkLst>
            <pc:docMk/>
            <pc:sldMk cId="0" sldId="269"/>
            <ac:spMk id="10242" creationId="{52DC916B-2D84-431C-8FAD-B9E056DA9220}"/>
          </ac:spMkLst>
        </pc:spChg>
        <pc:spChg chg="mod">
          <ac:chgData name="Katja Frangež" userId="9dee1a3e-a748-424b-bce0-bccd3bbae37f" providerId="ADAL" clId="{65A42EEE-591F-4F34-8897-F9FFB131995D}" dt="2023-08-30T17:15:54.877" v="720" actId="14100"/>
          <ac:spMkLst>
            <pc:docMk/>
            <pc:sldMk cId="0" sldId="269"/>
            <ac:spMk id="19459" creationId="{A4A4405A-1DCE-4799-AE49-9FED642BB2CB}"/>
          </ac:spMkLst>
        </pc:spChg>
        <pc:picChg chg="add mod">
          <ac:chgData name="Katja Frangež" userId="9dee1a3e-a748-424b-bce0-bccd3bbae37f" providerId="ADAL" clId="{65A42EEE-591F-4F34-8897-F9FFB131995D}" dt="2023-08-30T16:49:38.736" v="383" actId="14100"/>
          <ac:picMkLst>
            <pc:docMk/>
            <pc:sldMk cId="0" sldId="269"/>
            <ac:picMk id="5122" creationId="{0F909E9C-AD6A-D6C2-7237-730317DAF85C}"/>
          </ac:picMkLst>
        </pc:picChg>
        <pc:picChg chg="add mod">
          <ac:chgData name="Katja Frangež" userId="9dee1a3e-a748-424b-bce0-bccd3bbae37f" providerId="ADAL" clId="{65A42EEE-591F-4F34-8897-F9FFB131995D}" dt="2023-08-30T16:50:37.408" v="412" actId="14100"/>
          <ac:picMkLst>
            <pc:docMk/>
            <pc:sldMk cId="0" sldId="269"/>
            <ac:picMk id="5124" creationId="{22847B0D-5412-D622-7765-344164AEF58A}"/>
          </ac:picMkLst>
        </pc:picChg>
        <pc:picChg chg="del mod">
          <ac:chgData name="Katja Frangež" userId="9dee1a3e-a748-424b-bce0-bccd3bbae37f" providerId="ADAL" clId="{65A42EEE-591F-4F34-8897-F9FFB131995D}" dt="2023-08-30T16:49:18.845" v="377" actId="478"/>
          <ac:picMkLst>
            <pc:docMk/>
            <pc:sldMk cId="0" sldId="269"/>
            <ac:picMk id="10244" creationId="{80C264C8-33F8-4640-8048-FE06652C46EA}"/>
          </ac:picMkLst>
        </pc:picChg>
        <pc:picChg chg="del">
          <ac:chgData name="Katja Frangež" userId="9dee1a3e-a748-424b-bce0-bccd3bbae37f" providerId="ADAL" clId="{65A42EEE-591F-4F34-8897-F9FFB131995D}" dt="2023-08-30T16:49:19.758" v="378" actId="478"/>
          <ac:picMkLst>
            <pc:docMk/>
            <pc:sldMk cId="0" sldId="269"/>
            <ac:picMk id="10245" creationId="{5C602F46-35AB-4F00-8330-D7A59DC20EA0}"/>
          </ac:picMkLst>
        </pc:picChg>
      </pc:sldChg>
      <pc:sldChg chg="modSp mod">
        <pc:chgData name="Katja Frangež" userId="9dee1a3e-a748-424b-bce0-bccd3bbae37f" providerId="ADAL" clId="{65A42EEE-591F-4F34-8897-F9FFB131995D}" dt="2023-08-30T16:53:33.684" v="525" actId="20577"/>
        <pc:sldMkLst>
          <pc:docMk/>
          <pc:sldMk cId="0" sldId="271"/>
        </pc:sldMkLst>
        <pc:spChg chg="mod">
          <ac:chgData name="Katja Frangež" userId="9dee1a3e-a748-424b-bce0-bccd3bbae37f" providerId="ADAL" clId="{65A42EEE-591F-4F34-8897-F9FFB131995D}" dt="2023-08-30T16:53:33.684" v="525" actId="20577"/>
          <ac:spMkLst>
            <pc:docMk/>
            <pc:sldMk cId="0" sldId="271"/>
            <ac:spMk id="23555" creationId="{337BD31C-AEF0-4F9B-8EB5-9F4AC5F8CC09}"/>
          </ac:spMkLst>
        </pc:spChg>
      </pc:sldChg>
      <pc:sldChg chg="addSp delSp modSp">
        <pc:chgData name="Katja Frangež" userId="9dee1a3e-a748-424b-bce0-bccd3bbae37f" providerId="ADAL" clId="{65A42EEE-591F-4F34-8897-F9FFB131995D}" dt="2023-08-30T16:55:03.504" v="543" actId="1076"/>
        <pc:sldMkLst>
          <pc:docMk/>
          <pc:sldMk cId="1433513599" sldId="272"/>
        </pc:sldMkLst>
        <pc:spChg chg="del">
          <ac:chgData name="Katja Frangež" userId="9dee1a3e-a748-424b-bce0-bccd3bbae37f" providerId="ADAL" clId="{65A42EEE-591F-4F34-8897-F9FFB131995D}" dt="2023-08-30T16:53:46.687" v="526" actId="478"/>
          <ac:spMkLst>
            <pc:docMk/>
            <pc:sldMk cId="1433513599" sldId="272"/>
            <ac:spMk id="2" creationId="{EAE40836-7DAA-478A-8601-DB71A77F5352}"/>
          </ac:spMkLst>
        </pc:spChg>
        <pc:spChg chg="mod">
          <ac:chgData name="Katja Frangež" userId="9dee1a3e-a748-424b-bce0-bccd3bbae37f" providerId="ADAL" clId="{65A42EEE-591F-4F34-8897-F9FFB131995D}" dt="2023-08-30T16:53:53.472" v="528" actId="14100"/>
          <ac:spMkLst>
            <pc:docMk/>
            <pc:sldMk cId="1433513599" sldId="272"/>
            <ac:spMk id="3" creationId="{F2E24B4C-B144-41EF-A0F5-557D1F3BECC1}"/>
          </ac:spMkLst>
        </pc:spChg>
        <pc:picChg chg="add mod">
          <ac:chgData name="Katja Frangež" userId="9dee1a3e-a748-424b-bce0-bccd3bbae37f" providerId="ADAL" clId="{65A42EEE-591F-4F34-8897-F9FFB131995D}" dt="2023-08-30T16:54:16.400" v="534" actId="1076"/>
          <ac:picMkLst>
            <pc:docMk/>
            <pc:sldMk cId="1433513599" sldId="272"/>
            <ac:picMk id="6146" creationId="{4BBEADE4-9D22-48AD-65FA-BEF4C603CB85}"/>
          </ac:picMkLst>
        </pc:picChg>
        <pc:picChg chg="add mod">
          <ac:chgData name="Katja Frangež" userId="9dee1a3e-a748-424b-bce0-bccd3bbae37f" providerId="ADAL" clId="{65A42EEE-591F-4F34-8897-F9FFB131995D}" dt="2023-08-30T16:55:03.504" v="543" actId="1076"/>
          <ac:picMkLst>
            <pc:docMk/>
            <pc:sldMk cId="1433513599" sldId="272"/>
            <ac:picMk id="6148" creationId="{24C6F17B-4191-58E0-07E6-8CDD3710BD11}"/>
          </ac:picMkLst>
        </pc:picChg>
      </pc:sldChg>
    </pc:docChg>
  </pc:docChgLst>
  <pc:docChgLst>
    <pc:chgData name="Katja Frangež" userId="9dee1a3e-a748-424b-bce0-bccd3bbae37f" providerId="ADAL" clId="{29C3273D-B08B-47CC-97DA-821293FBE684}"/>
    <pc:docChg chg="custSel modSld">
      <pc:chgData name="Katja Frangež" userId="9dee1a3e-a748-424b-bce0-bccd3bbae37f" providerId="ADAL" clId="{29C3273D-B08B-47CC-97DA-821293FBE684}" dt="2023-08-31T07:17:58.514" v="100" actId="1076"/>
      <pc:docMkLst>
        <pc:docMk/>
      </pc:docMkLst>
      <pc:sldChg chg="addSp delSp modSp">
        <pc:chgData name="Katja Frangež" userId="9dee1a3e-a748-424b-bce0-bccd3bbae37f" providerId="ADAL" clId="{29C3273D-B08B-47CC-97DA-821293FBE684}" dt="2023-08-29T11:25:06.312" v="7" actId="1076"/>
        <pc:sldMkLst>
          <pc:docMk/>
          <pc:sldMk cId="0" sldId="256"/>
        </pc:sldMkLst>
        <pc:spChg chg="del">
          <ac:chgData name="Katja Frangež" userId="9dee1a3e-a748-424b-bce0-bccd3bbae37f" providerId="ADAL" clId="{29C3273D-B08B-47CC-97DA-821293FBE684}" dt="2023-08-29T11:24:56.864" v="5" actId="478"/>
          <ac:spMkLst>
            <pc:docMk/>
            <pc:sldMk cId="0" sldId="256"/>
            <ac:spMk id="2050" creationId="{370BE9DA-3C91-4701-AC6D-F7214D6290C4}"/>
          </ac:spMkLst>
        </pc:spChg>
        <pc:picChg chg="add del">
          <ac:chgData name="Katja Frangež" userId="9dee1a3e-a748-424b-bce0-bccd3bbae37f" providerId="ADAL" clId="{29C3273D-B08B-47CC-97DA-821293FBE684}" dt="2023-08-29T11:24:27.256" v="1" actId="478"/>
          <ac:picMkLst>
            <pc:docMk/>
            <pc:sldMk cId="0" sldId="256"/>
            <ac:picMk id="1026" creationId="{2D33F907-6F41-4F14-9D6C-BCD4B3E229EA}"/>
          </ac:picMkLst>
        </pc:picChg>
        <pc:picChg chg="add del mod">
          <ac:chgData name="Katja Frangež" userId="9dee1a3e-a748-424b-bce0-bccd3bbae37f" providerId="ADAL" clId="{29C3273D-B08B-47CC-97DA-821293FBE684}" dt="2023-08-29T11:24:35.248" v="4" actId="478"/>
          <ac:picMkLst>
            <pc:docMk/>
            <pc:sldMk cId="0" sldId="256"/>
            <ac:picMk id="1028" creationId="{87FFFD6F-F27B-4E6D-8257-103BC11D674A}"/>
          </ac:picMkLst>
        </pc:picChg>
        <pc:picChg chg="add mod">
          <ac:chgData name="Katja Frangež" userId="9dee1a3e-a748-424b-bce0-bccd3bbae37f" providerId="ADAL" clId="{29C3273D-B08B-47CC-97DA-821293FBE684}" dt="2023-08-29T11:25:06.312" v="7" actId="1076"/>
          <ac:picMkLst>
            <pc:docMk/>
            <pc:sldMk cId="0" sldId="256"/>
            <ac:picMk id="1030" creationId="{31BD552F-1E8E-4314-B3CF-9D74A71C1752}"/>
          </ac:picMkLst>
        </pc:picChg>
        <pc:picChg chg="del">
          <ac:chgData name="Katja Frangež" userId="9dee1a3e-a748-424b-bce0-bccd3bbae37f" providerId="ADAL" clId="{29C3273D-B08B-47CC-97DA-821293FBE684}" dt="2023-08-29T11:24:27.256" v="1" actId="478"/>
          <ac:picMkLst>
            <pc:docMk/>
            <pc:sldMk cId="0" sldId="256"/>
            <ac:picMk id="2052" creationId="{45EC9EDA-2DD0-485C-959B-B5F816478A7D}"/>
          </ac:picMkLst>
        </pc:picChg>
      </pc:sldChg>
      <pc:sldChg chg="modSp mod">
        <pc:chgData name="Katja Frangež" userId="9dee1a3e-a748-424b-bce0-bccd3bbae37f" providerId="ADAL" clId="{29C3273D-B08B-47CC-97DA-821293FBE684}" dt="2023-08-29T11:25:45.841" v="56" actId="255"/>
        <pc:sldMkLst>
          <pc:docMk/>
          <pc:sldMk cId="0" sldId="259"/>
        </pc:sldMkLst>
        <pc:spChg chg="mod">
          <ac:chgData name="Katja Frangež" userId="9dee1a3e-a748-424b-bce0-bccd3bbae37f" providerId="ADAL" clId="{29C3273D-B08B-47CC-97DA-821293FBE684}" dt="2023-08-29T11:25:45.841" v="56" actId="255"/>
          <ac:spMkLst>
            <pc:docMk/>
            <pc:sldMk cId="0" sldId="259"/>
            <ac:spMk id="6147" creationId="{3682C147-83D6-4BF2-A9CD-ED81A0AC6145}"/>
          </ac:spMkLst>
        </pc:spChg>
      </pc:sldChg>
      <pc:sldChg chg="modSp mod">
        <pc:chgData name="Katja Frangež" userId="9dee1a3e-a748-424b-bce0-bccd3bbae37f" providerId="ADAL" clId="{29C3273D-B08B-47CC-97DA-821293FBE684}" dt="2023-08-29T11:32:35.417" v="64" actId="207"/>
        <pc:sldMkLst>
          <pc:docMk/>
          <pc:sldMk cId="0" sldId="261"/>
        </pc:sldMkLst>
        <pc:spChg chg="mod">
          <ac:chgData name="Katja Frangež" userId="9dee1a3e-a748-424b-bce0-bccd3bbae37f" providerId="ADAL" clId="{29C3273D-B08B-47CC-97DA-821293FBE684}" dt="2023-08-29T11:32:35.417" v="64" actId="207"/>
          <ac:spMkLst>
            <pc:docMk/>
            <pc:sldMk cId="0" sldId="261"/>
            <ac:spMk id="4099" creationId="{BA366ED2-09CC-44A8-A889-AF9B6AB52A2A}"/>
          </ac:spMkLst>
        </pc:spChg>
      </pc:sldChg>
      <pc:sldChg chg="addSp modSp mod">
        <pc:chgData name="Katja Frangež" userId="9dee1a3e-a748-424b-bce0-bccd3bbae37f" providerId="ADAL" clId="{29C3273D-B08B-47CC-97DA-821293FBE684}" dt="2023-08-31T07:17:58.514" v="100" actId="1076"/>
        <pc:sldMkLst>
          <pc:docMk/>
          <pc:sldMk cId="0" sldId="263"/>
        </pc:sldMkLst>
        <pc:spChg chg="add mod">
          <ac:chgData name="Katja Frangež" userId="9dee1a3e-a748-424b-bce0-bccd3bbae37f" providerId="ADAL" clId="{29C3273D-B08B-47CC-97DA-821293FBE684}" dt="2023-08-31T07:17:58.514" v="100" actId="1076"/>
          <ac:spMkLst>
            <pc:docMk/>
            <pc:sldMk cId="0" sldId="263"/>
            <ac:spMk id="4" creationId="{A6CB9CE4-31BE-4C76-8803-0586F19EED3F}"/>
          </ac:spMkLst>
        </pc:spChg>
        <pc:spChg chg="mod">
          <ac:chgData name="Katja Frangež" userId="9dee1a3e-a748-424b-bce0-bccd3bbae37f" providerId="ADAL" clId="{29C3273D-B08B-47CC-97DA-821293FBE684}" dt="2023-08-31T06:59:30.399" v="78" actId="20577"/>
          <ac:spMkLst>
            <pc:docMk/>
            <pc:sldMk cId="0" sldId="263"/>
            <ac:spMk id="5123" creationId="{08720D9B-08B1-4C29-AC29-C59ACEFF28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351E79-E2F5-4C2B-8BEF-600D5FB44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EAE93-3BD2-47D1-BF53-0A246C2E1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F9426-FE61-4FD3-B302-AA21E8A45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BE9E8-DC23-42D2-9897-1B30A92FD9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827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C2F0BD-E95B-4070-9850-6896C7DE9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7A97F8-9DF3-47EC-B1AF-3C49D29B8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46351-4FFD-47BD-9033-A1CDBCC20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4D174-8564-49EA-967E-7DDE494F5E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38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B57F18-F31D-4229-ACA5-FE43EF2A9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44E67E-D3BA-4538-B757-738A7B6B6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89AEC2-8DDF-4307-866D-FAB070CE8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88A6-7541-49A6-84AB-73EB5E9C5F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894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49614-DC11-4A04-A19E-9F977ADC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A723E4-7452-42B7-80D3-8B5A2279B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26063C-0A5B-49A3-8E09-B825E939A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44E96-CAB5-42BE-9B0B-F91AD2F684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646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9A42BE-C0F7-4D2E-BED8-78C3EC081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3522DC-4E59-4565-9F72-C196548D2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32BF5B-10BF-4DDA-AC2B-BDA8430C2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C1787-8753-4CE3-9CF0-7CC28266C9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591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9F9C1-B61A-49B0-8C66-19F8CF638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B4614-2B5F-4FF9-B41F-B9E8A34FB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5EB85-B426-4526-B1D2-8524BCAFE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4C115-BB4C-40A9-9028-4D18B6DEA9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21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D595F3-DDE4-4542-877B-49BD4306B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15D92E-7D33-4C99-8F99-4217C078A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7F6F14-7B91-4769-94BF-CB7DE4374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402A4-A5B4-44BA-A970-1DD0109B91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821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75A4F2-CD41-4A6F-9F86-CCA288FC6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3F67AF-4AA2-4E9E-9D51-1F99D2362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A9A49E-D220-4578-9BD3-900F4BF75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5D9EB-017D-45E1-AF5D-16EAFBE76A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549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BC98C6-E193-44EB-B6EB-C9BA59C24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0813EC-E798-4A8C-9E4A-C4C96FBB5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3BB4A7-DAC6-400D-88FB-74293CF05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DE005-02FD-4743-B8A1-DEA716CDD2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583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2BB1F-ADB3-483E-ABEE-9A4A8ADB0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E0E04-8DD0-42AB-A77A-CE40E76C2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EDB7A-67A4-4C6D-B5B1-CC68E396D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D650E-5EFF-433C-B650-2312D04E06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4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E3E03-ABB0-4BFC-A687-FD218F3DE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23F2F-8194-4D45-B2B5-5B156A0EA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F7372-B1DD-48BD-A2F9-5E683FE40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AD40E-4C76-46E6-9993-986100E8B2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725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CAA004-FB4C-40A5-8668-FB7432928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BD77E8-C530-4FE9-8446-D03AF2E1D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DFA8C5-2169-4680-AC70-D749BA189C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E02E6C-AD5B-49FE-A903-40070CF3D5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0C21C6-5EA8-433A-BB3E-B1B158848A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853EED6-B37E-49F5-9028-73960B9DC99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ja.frangez@zgnl.s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sod.si/?p=DomoviMa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orenje@csod.si" TargetMode="External"/><Relationship Id="rId2" Type="http://schemas.openxmlformats.org/officeDocument/2006/relationships/hyperlink" Target="https://www.csod.si/dom/gorenj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aja.smrekar@zgnl.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322186C-32D9-4EFF-8D80-A32EF9E5E6DC}"/>
              </a:ext>
            </a:extLst>
          </p:cNvPr>
          <p:cNvSpPr txBox="1"/>
          <p:nvPr/>
        </p:nvSpPr>
        <p:spPr>
          <a:xfrm>
            <a:off x="508000" y="101840"/>
            <a:ext cx="812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altLang="sl-SI" sz="4000" b="1" dirty="0">
                <a:solidFill>
                  <a:srgbClr val="FF0066"/>
                </a:solidFill>
              </a:rPr>
              <a:t>Spoznavno-športni tabor </a:t>
            </a:r>
          </a:p>
          <a:p>
            <a:pPr algn="ctr"/>
            <a:r>
              <a:rPr lang="sl-SI" altLang="sl-SI" sz="4000" b="1" dirty="0">
                <a:solidFill>
                  <a:srgbClr val="FF0066"/>
                </a:solidFill>
              </a:rPr>
              <a:t>za dijake 1. letnikov</a:t>
            </a:r>
          </a:p>
          <a:p>
            <a:endParaRPr lang="sl-SI" dirty="0"/>
          </a:p>
        </p:txBody>
      </p:sp>
      <p:pic>
        <p:nvPicPr>
          <p:cNvPr id="1030" name="Picture 6" descr="Opis slike ni na voljo.">
            <a:extLst>
              <a:ext uri="{FF2B5EF4-FFF2-40B4-BE49-F238E27FC236}">
                <a16:creationId xmlns:a16="http://schemas.microsoft.com/office/drawing/2014/main" id="{31BD552F-1E8E-4314-B3CF-9D74A71C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562"/>
            <a:ext cx="91440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88ECF88-A229-6799-8B74-9475B476AB79}"/>
              </a:ext>
            </a:extLst>
          </p:cNvPr>
          <p:cNvSpPr txBox="1"/>
          <p:nvPr/>
        </p:nvSpPr>
        <p:spPr>
          <a:xfrm>
            <a:off x="4881295" y="6109829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Katja Frangež, svetovalna delavka v SŠ</a:t>
            </a:r>
          </a:p>
          <a:p>
            <a:pPr algn="r"/>
            <a:r>
              <a:rPr lang="sl-SI" dirty="0">
                <a:hlinkClick r:id="rId3"/>
              </a:rPr>
              <a:t>katja.frangez@zgnl.si</a:t>
            </a:r>
            <a:r>
              <a:rPr lang="sl-SI" dirty="0"/>
              <a:t>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D15B8B4-9CE1-7A7E-4824-D8DB1AC42B8C}"/>
              </a:ext>
            </a:extLst>
          </p:cNvPr>
          <p:cNvSpPr txBox="1"/>
          <p:nvPr/>
        </p:nvSpPr>
        <p:spPr>
          <a:xfrm>
            <a:off x="107504" y="63868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31. 8. 2023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E24B4C-B144-41EF-A0F5-557D1F3BE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sl-SI" sz="4000" b="1" dirty="0">
                <a:solidFill>
                  <a:srgbClr val="FF0066"/>
                </a:solidFill>
              </a:rPr>
              <a:t>DRŽIMO SE PRAVIL 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rgbClr val="FF0066"/>
                </a:solidFill>
              </a:rPr>
              <a:t>IN SKUPAJ PREŽIVIMO 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rgbClr val="FF0066"/>
                </a:solidFill>
              </a:rPr>
              <a:t>NEKAJ </a:t>
            </a:r>
            <a:r>
              <a:rPr lang="sl-SI" sz="4000" b="1" dirty="0">
                <a:solidFill>
                  <a:srgbClr val="FF0066"/>
                </a:solidFill>
                <a:ea typeface="+mn-lt"/>
                <a:cs typeface="+mn-lt"/>
              </a:rPr>
              <a:t>NEPOZABNIH </a:t>
            </a:r>
            <a:r>
              <a:rPr lang="sl-SI" sz="4000" b="1" dirty="0">
                <a:solidFill>
                  <a:srgbClr val="FF0066"/>
                </a:solidFill>
              </a:rPr>
              <a:t>DNI V OBJEMU NARAVE </a:t>
            </a:r>
            <a:r>
              <a:rPr lang="sl-SI" sz="4000" b="1" dirty="0">
                <a:solidFill>
                  <a:srgbClr val="FF0066"/>
                </a:solidFill>
                <a:sym typeface="Wingdings" panose="05000000000000000000" pitchFamily="2" charset="2"/>
              </a:rPr>
              <a:t></a:t>
            </a:r>
            <a:endParaRPr lang="sl-SI" sz="4000" b="1" dirty="0">
              <a:solidFill>
                <a:srgbClr val="FF0066"/>
              </a:solidFill>
            </a:endParaRPr>
          </a:p>
        </p:txBody>
      </p:sp>
      <p:pic>
        <p:nvPicPr>
          <p:cNvPr id="6146" name="Picture 2" descr="Opis slike ni na voljo.">
            <a:extLst>
              <a:ext uri="{FF2B5EF4-FFF2-40B4-BE49-F238E27FC236}">
                <a16:creationId xmlns:a16="http://schemas.microsoft.com/office/drawing/2014/main" id="{4BBEADE4-9D22-48AD-65FA-BEF4C603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620062" cy="3072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pis slike ni na voljo.">
            <a:extLst>
              <a:ext uri="{FF2B5EF4-FFF2-40B4-BE49-F238E27FC236}">
                <a16:creationId xmlns:a16="http://schemas.microsoft.com/office/drawing/2014/main" id="{24C6F17B-4191-58E0-07E6-8CDD3710B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437"/>
          <a:stretch/>
        </p:blipFill>
        <p:spPr bwMode="auto">
          <a:xfrm>
            <a:off x="5026553" y="3429000"/>
            <a:ext cx="3973974" cy="3322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1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A80639F-DAB4-43B2-8181-F6F5A66BA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4" y="620688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4000" b="1" dirty="0">
                <a:solidFill>
                  <a:srgbClr val="FF0066"/>
                </a:solidFill>
              </a:rPr>
              <a:t>KDO GRE NA TABOR? </a:t>
            </a:r>
            <a:br>
              <a:rPr lang="sl-SI" altLang="sl-SI" sz="4000" b="1" dirty="0"/>
            </a:br>
            <a:endParaRPr lang="sl-SI" altLang="sl-SI" sz="4000" dirty="0">
              <a:solidFill>
                <a:srgbClr val="FF0066"/>
              </a:solidFill>
            </a:endParaRP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3682C147-83D6-4BF2-A9CD-ED81A0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/>
              <a:t>dijaki 1. letnikov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l-SI" altLang="sl-SI" dirty="0"/>
              <a:t>srednje šole ZGNL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alt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/>
              <a:t>spremljevalci: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l-SI" altLang="sl-SI" dirty="0"/>
              <a:t>učitelji razredniki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l-SI" altLang="sl-SI" dirty="0"/>
              <a:t>svetovalne delavke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l-SI" altLang="sl-SI" dirty="0"/>
              <a:t>strok. sod. za mladostnike z 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l-SI" altLang="sl-SI" dirty="0"/>
              <a:t>spremljevalci posameznih dijakov</a:t>
            </a:r>
          </a:p>
        </p:txBody>
      </p:sp>
      <p:pic>
        <p:nvPicPr>
          <p:cNvPr id="7172" name="Picture 4" descr="Opis slike ni na voljo.">
            <a:extLst>
              <a:ext uri="{FF2B5EF4-FFF2-40B4-BE49-F238E27FC236}">
                <a16:creationId xmlns:a16="http://schemas.microsoft.com/office/drawing/2014/main" id="{8D0F34AF-C4A7-A954-4B51-1191693E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860032" cy="3232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48FD21-489E-4C17-86D6-3812598A55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altLang="sl-SI" b="1" dirty="0">
                <a:solidFill>
                  <a:srgbClr val="FF0066"/>
                </a:solidFill>
              </a:rPr>
              <a:t>KAM GREMO?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A366ED2-09CC-44A8-A889-AF9B6AB52A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dirty="0"/>
              <a:t>Center šolskih in obšolskih dejavnosti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b="1" dirty="0"/>
              <a:t>GORENJE – </a:t>
            </a:r>
            <a:r>
              <a:rPr lang="pl-PL" altLang="sl-SI" sz="2800" dirty="0"/>
              <a:t>Gorenje pri Zrečah 19, 3214 Zreče</a:t>
            </a:r>
            <a:endParaRPr lang="sl-SI" altLang="sl-SI" sz="2800" dirty="0"/>
          </a:p>
          <a:p>
            <a:pPr eaLnBrk="1" hangingPunct="1">
              <a:lnSpc>
                <a:spcPct val="90000"/>
              </a:lnSpc>
            </a:pPr>
            <a:r>
              <a:rPr lang="sl-SI" altLang="sl-SI" sz="2400" dirty="0"/>
              <a:t>100 km severovzhodno od LJ</a:t>
            </a:r>
            <a:r>
              <a:rPr lang="sl-SI" altLang="sl-SI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dirty="0"/>
          </a:p>
          <a:p>
            <a:pPr eaLnBrk="1" hangingPunct="1"/>
            <a:endParaRPr lang="sl-SI" altLang="sl-SI" dirty="0"/>
          </a:p>
        </p:txBody>
      </p:sp>
      <p:pic>
        <p:nvPicPr>
          <p:cNvPr id="4100" name="Picture 16" descr="http://www.csod.si/img/zemljevidi/zemljevid_domovi_sml.png">
            <a:hlinkClick r:id="rId2"/>
            <a:extLst>
              <a:ext uri="{FF2B5EF4-FFF2-40B4-BE49-F238E27FC236}">
                <a16:creationId xmlns:a16="http://schemas.microsoft.com/office/drawing/2014/main" id="{D8289CB3-8EB7-4141-B3D7-94019A0E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39261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BDB05B1A-3DCC-4E19-958E-2002370C2089}"/>
              </a:ext>
            </a:extLst>
          </p:cNvPr>
          <p:cNvSpPr/>
          <p:nvPr/>
        </p:nvSpPr>
        <p:spPr>
          <a:xfrm>
            <a:off x="6948264" y="3717032"/>
            <a:ext cx="565921" cy="4314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EFDDF323-045E-49DA-A37B-0BAB82835977}"/>
              </a:ext>
            </a:extLst>
          </p:cNvPr>
          <p:cNvSpPr/>
          <p:nvPr/>
        </p:nvSpPr>
        <p:spPr>
          <a:xfrm>
            <a:off x="6042594" y="4284424"/>
            <a:ext cx="435653" cy="338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FCEA428-C5B8-4ABB-A753-29A7E5F47E18}"/>
              </a:ext>
            </a:extLst>
          </p:cNvPr>
          <p:cNvSpPr txBox="1"/>
          <p:nvPr/>
        </p:nvSpPr>
        <p:spPr>
          <a:xfrm>
            <a:off x="6064446" y="430327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LJ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FE606C77-5DA5-46A7-8992-F6C8AEA54814}"/>
              </a:ext>
            </a:extLst>
          </p:cNvPr>
          <p:cNvCxnSpPr>
            <a:cxnSpLocks/>
          </p:cNvCxnSpPr>
          <p:nvPr/>
        </p:nvCxnSpPr>
        <p:spPr>
          <a:xfrm flipV="1">
            <a:off x="6478247" y="4075700"/>
            <a:ext cx="497275" cy="259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A7C775-4A1E-0C93-8B91-B760B93AD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34" y="3429000"/>
            <a:ext cx="2183466" cy="2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08720D9B-08B1-4C29-AC29-C59ACEFF2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 err="1"/>
              <a:t>Večposteljne</a:t>
            </a:r>
            <a:r>
              <a:rPr lang="sl-SI" altLang="sl-SI" sz="2400" dirty="0"/>
              <a:t> sobe s pogradi –  dekleta in fantje </a:t>
            </a:r>
            <a:r>
              <a:rPr lang="sl-SI" altLang="sl-SI" sz="2400" u="sng" dirty="0"/>
              <a:t>ločeni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altLang="sl-SI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Spletna stran: </a:t>
            </a:r>
            <a:r>
              <a:rPr lang="sl-SI" altLang="sl-SI" sz="2400" dirty="0">
                <a:hlinkClick r:id="rId2"/>
              </a:rPr>
              <a:t>https://www.csod.si/dom/gorenje</a:t>
            </a:r>
            <a:r>
              <a:rPr lang="sl-SI" altLang="sl-SI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altLang="sl-SI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Kontakti: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altLang="sl-SI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altLang="sl-SI" sz="2400" dirty="0">
                <a:hlinkClick r:id="rId3"/>
              </a:rPr>
              <a:t>gorenje@csod.si</a:t>
            </a:r>
            <a:endParaRPr lang="sl-SI" altLang="sl-SI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altLang="sl-SI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altLang="sl-SI" sz="2400" dirty="0"/>
              <a:t>03 576 13 33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l-SI" altLang="sl-SI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altLang="sl-SI" sz="2400" dirty="0"/>
              <a:t>031 607 572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altLang="sl-SI" sz="2400" dirty="0"/>
          </a:p>
        </p:txBody>
      </p:sp>
      <p:pic>
        <p:nvPicPr>
          <p:cNvPr id="2050" name="Picture 2" descr="CŠOD OE Gorenje - Bivalni pogoji">
            <a:extLst>
              <a:ext uri="{FF2B5EF4-FFF2-40B4-BE49-F238E27FC236}">
                <a16:creationId xmlns:a16="http://schemas.microsoft.com/office/drawing/2014/main" id="{8D220C99-3F8E-F9A5-AC64-C11FE06A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4906888" cy="368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6CB9CE4-31BE-4C76-8803-0586F19EE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419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4000" b="1" dirty="0">
                <a:solidFill>
                  <a:srgbClr val="FF0066"/>
                </a:solidFill>
              </a:rPr>
              <a:t>PROSTORI, KONTAKTI</a:t>
            </a:r>
            <a:br>
              <a:rPr lang="sl-SI" altLang="sl-SI" sz="4000" dirty="0"/>
            </a:br>
            <a:endParaRPr lang="sl-SI" altLang="sl-SI" sz="4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1CCFC3-55E1-47C4-A8DC-93D5993FFA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7568" y="184401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4000" b="1" dirty="0">
                <a:solidFill>
                  <a:srgbClr val="FF0066"/>
                </a:solidFill>
              </a:rPr>
              <a:t>KDAJ GREMO NA TABOR?</a:t>
            </a:r>
            <a:r>
              <a:rPr lang="sl-SI" altLang="sl-SI" sz="4000" dirty="0">
                <a:solidFill>
                  <a:srgbClr val="FF0066"/>
                </a:solidFill>
              </a:rPr>
              <a:t> </a:t>
            </a:r>
            <a:br>
              <a:rPr lang="sl-SI" altLang="sl-SI" sz="4000" dirty="0"/>
            </a:br>
            <a:endParaRPr lang="sl-SI" altLang="sl-SI" sz="4000" dirty="0">
              <a:solidFill>
                <a:srgbClr val="FF0066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22B6ABD-B319-4C41-88BE-A693C025B0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3572" y="886243"/>
            <a:ext cx="8880428" cy="4525962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b="1" dirty="0"/>
              <a:t>Odhod:</a:t>
            </a:r>
            <a:r>
              <a:rPr lang="sl-SI" altLang="sl-SI" dirty="0"/>
              <a:t> sreda, 6. september, </a:t>
            </a:r>
          </a:p>
          <a:p>
            <a:pPr marL="0" indent="0" eaLnBrk="1" hangingPunct="1">
              <a:buNone/>
              <a:defRPr/>
            </a:pPr>
            <a:r>
              <a:rPr lang="sl-SI" altLang="sl-SI" dirty="0"/>
              <a:t>ob 7.30 uri izpred ZGNL</a:t>
            </a:r>
            <a:r>
              <a:rPr lang="sl-SI" altLang="sl-SI" dirty="0">
                <a:solidFill>
                  <a:srgbClr val="FF0000"/>
                </a:solidFill>
              </a:rPr>
              <a:t> </a:t>
            </a:r>
          </a:p>
          <a:p>
            <a:pPr marL="0" indent="0" eaLnBrk="1" hangingPunct="1">
              <a:buNone/>
              <a:defRPr/>
            </a:pPr>
            <a:r>
              <a:rPr lang="sl-SI" altLang="sl-SI" dirty="0"/>
              <a:t>            Pot med krošnjami </a:t>
            </a:r>
            <a:r>
              <a:rPr lang="sl-SI" altLang="sl-SI" sz="2400" dirty="0"/>
              <a:t>(v primeru lepega vremena)</a:t>
            </a:r>
            <a:endParaRPr lang="sl-SI" altLang="sl-SI" dirty="0"/>
          </a:p>
          <a:p>
            <a:pPr marL="0" indent="0" eaLnBrk="1" hangingPunct="1">
              <a:buNone/>
              <a:defRPr/>
            </a:pPr>
            <a:r>
              <a:rPr lang="sl-SI" altLang="sl-SI" dirty="0"/>
              <a:t>	    prihod v CŠOD med 11.30 in 12.00  </a:t>
            </a:r>
          </a:p>
          <a:p>
            <a:pPr marL="0" indent="0" eaLnBrk="1" hangingPunct="1">
              <a:buNone/>
              <a:defRPr/>
            </a:pPr>
            <a:endParaRPr lang="sl-SI" altLang="sl-SI" b="1" dirty="0"/>
          </a:p>
          <a:p>
            <a:pPr>
              <a:defRPr/>
            </a:pPr>
            <a:r>
              <a:rPr lang="sl-SI" altLang="sl-SI" b="1" dirty="0"/>
              <a:t>Prihod:</a:t>
            </a:r>
            <a:r>
              <a:rPr lang="sl-SI" altLang="sl-SI" dirty="0"/>
              <a:t> petek, 8. septembra, </a:t>
            </a:r>
            <a:endParaRPr lang="sl-SI" dirty="0"/>
          </a:p>
          <a:p>
            <a:pPr marL="0" indent="0">
              <a:buNone/>
              <a:defRPr/>
            </a:pPr>
            <a:r>
              <a:rPr lang="sl-SI" altLang="sl-SI" dirty="0"/>
              <a:t>okoli 14.30 pred ZGNL</a:t>
            </a:r>
            <a:endParaRPr lang="sl-SI" dirty="0"/>
          </a:p>
          <a:p>
            <a:pPr marL="0" indent="0" eaLnBrk="1" hangingPunct="1">
              <a:buFontTx/>
              <a:buNone/>
              <a:defRPr/>
            </a:pPr>
            <a:endParaRPr lang="sl-SI" altLang="sl-SI" dirty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sl-SI" altLang="sl-SI" b="1" dirty="0">
                <a:solidFill>
                  <a:srgbClr val="FF0066"/>
                </a:solidFill>
              </a:rPr>
              <a:t>KAKO?</a:t>
            </a:r>
            <a:endParaRPr lang="sl-SI" altLang="sl-SI" b="1" dirty="0"/>
          </a:p>
          <a:p>
            <a:pPr eaLnBrk="1" hangingPunct="1">
              <a:defRPr/>
            </a:pPr>
            <a:r>
              <a:rPr lang="sl-SI" altLang="sl-SI" dirty="0"/>
              <a:t>z avtobusom</a:t>
            </a:r>
          </a:p>
          <a:p>
            <a:pPr eaLnBrk="1" hangingPunct="1">
              <a:buFontTx/>
              <a:buNone/>
              <a:defRPr/>
            </a:pPr>
            <a:endParaRPr lang="sl-SI" altLang="sl-SI" dirty="0"/>
          </a:p>
        </p:txBody>
      </p:sp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914731C4-A786-C91C-DD3F-EBCE6A4F6E71}"/>
              </a:ext>
            </a:extLst>
          </p:cNvPr>
          <p:cNvSpPr/>
          <p:nvPr/>
        </p:nvSpPr>
        <p:spPr>
          <a:xfrm>
            <a:off x="1135059" y="2224157"/>
            <a:ext cx="501316" cy="25065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uščica: desno 2">
            <a:extLst>
              <a:ext uri="{FF2B5EF4-FFF2-40B4-BE49-F238E27FC236}">
                <a16:creationId xmlns:a16="http://schemas.microsoft.com/office/drawing/2014/main" id="{72BF0F61-D3DE-CE38-9BF4-60814C565895}"/>
              </a:ext>
            </a:extLst>
          </p:cNvPr>
          <p:cNvSpPr/>
          <p:nvPr/>
        </p:nvSpPr>
        <p:spPr>
          <a:xfrm>
            <a:off x="1135059" y="2869513"/>
            <a:ext cx="501316" cy="25065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EBC4049-F3D3-45AD-88C1-91DE9752B5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927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4000" b="1" dirty="0">
                <a:solidFill>
                  <a:srgbClr val="FF0066"/>
                </a:solidFill>
              </a:rPr>
              <a:t>ZAKAJ na TABOR?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4040B4A-3699-4822-A9E4-43C5DAB7ED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052736"/>
            <a:ext cx="871296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/>
              <a:t>prijetno druženje s sošolci in učitelji izven šol. okolja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/>
              <a:t>krepitev samopodobe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/>
              <a:t>učenje socialnih veščin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/>
              <a:t>spoznavanje samega sebe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sl-SI" altLang="sl-SI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/>
              <a:t>predelati obvezne izbirne vsebine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/>
              <a:t>športne aktivnosti 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800" dirty="0"/>
              <a:t>družabne dejavnosti</a:t>
            </a:r>
          </a:p>
        </p:txBody>
      </p:sp>
      <p:pic>
        <p:nvPicPr>
          <p:cNvPr id="3074" name="Picture 2" descr="Opis slike ni na voljo.">
            <a:extLst>
              <a:ext uri="{FF2B5EF4-FFF2-40B4-BE49-F238E27FC236}">
                <a16:creationId xmlns:a16="http://schemas.microsoft.com/office/drawing/2014/main" id="{9FAD0CD1-C662-D20F-3CE7-7974CF22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3629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is slike ni na voljo.">
            <a:extLst>
              <a:ext uri="{FF2B5EF4-FFF2-40B4-BE49-F238E27FC236}">
                <a16:creationId xmlns:a16="http://schemas.microsoft.com/office/drawing/2014/main" id="{3D94BB1E-15C9-AD93-5960-FBFBDC85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7" y="4581128"/>
            <a:ext cx="2931790" cy="2198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is slike ni na voljo.">
            <a:extLst>
              <a:ext uri="{FF2B5EF4-FFF2-40B4-BE49-F238E27FC236}">
                <a16:creationId xmlns:a16="http://schemas.microsoft.com/office/drawing/2014/main" id="{5A04489E-C6E3-F1E9-B3BC-911CCDAB6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35712"/>
          <a:stretch/>
        </p:blipFill>
        <p:spPr bwMode="auto">
          <a:xfrm>
            <a:off x="3640153" y="4257507"/>
            <a:ext cx="2314600" cy="2596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79C0FDE-E1FF-42AC-BE30-70EC6192E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4322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4000" b="1" dirty="0">
                <a:solidFill>
                  <a:srgbClr val="FF0066"/>
                </a:solidFill>
              </a:rPr>
              <a:t>KAKO SE OBNAŠAMO </a:t>
            </a:r>
            <a:br>
              <a:rPr lang="sl-SI" altLang="sl-SI" sz="4000" b="1" dirty="0"/>
            </a:br>
            <a:r>
              <a:rPr lang="sl-SI" altLang="sl-SI" sz="4000" b="1" dirty="0">
                <a:solidFill>
                  <a:srgbClr val="FF0066"/>
                </a:solidFill>
              </a:rPr>
              <a:t>NA TABORU?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5AD45BC-B883-4FC6-8A51-497D4F2B1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9411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600" b="1" dirty="0"/>
              <a:t>Pravila: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Vstajanje med 7.00 in 7.30, počitek je ob 22. uri.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Zvečer oddaja telefonov.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Na taboru se ves čas zadržujemo v skupini.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b="1" dirty="0"/>
              <a:t>Odhajanje iz skupine ni dovoljeno.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b="1" dirty="0"/>
              <a:t>Aktivno sodelujemo pri delavnicah.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Če se ne počutimo dobro, če nam ni kaj všeč, 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l-SI" altLang="sl-SI" sz="1600" dirty="0"/>
              <a:t>če imamo problem, obvezno obvestimo učitelja,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600" dirty="0"/>
              <a:t>poiščemo pomoč!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Ne zafrkavamo sošolcev, prijateljev.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Prepovedano je kakršnokoli nasilje.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Prepovedano je kajenje, uživanje alkohola, energijskih pijač.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Sodelujemo pri pripravi obrokov. 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Skrbimo za čistočo prostorov, kjer bivamo.</a:t>
            </a:r>
          </a:p>
          <a:p>
            <a:pPr eaLnBrk="1" hangingPunct="1">
              <a:lnSpc>
                <a:spcPct val="80000"/>
              </a:lnSpc>
            </a:pPr>
            <a:endParaRPr lang="sl-SI" altLang="sl-SI" sz="1600" dirty="0"/>
          </a:p>
          <a:p>
            <a:pPr eaLnBrk="1" hangingPunct="1">
              <a:lnSpc>
                <a:spcPct val="80000"/>
              </a:lnSpc>
            </a:pPr>
            <a:endParaRPr lang="sl-SI" altLang="sl-SI" sz="1600" dirty="0"/>
          </a:p>
          <a:p>
            <a:pPr>
              <a:lnSpc>
                <a:spcPct val="80000"/>
              </a:lnSpc>
            </a:pPr>
            <a:r>
              <a:rPr lang="sl-SI" altLang="sl-SI" sz="1600" dirty="0"/>
              <a:t>CILJ TABORA JE SPOZNATI NOVE SOŠOLCE, VZPOSTAVITI PRIJETNO RAZREDNO KLIMO, IZBOLJŠATI SVOJO SAMOPODOBO, IMETI SPOŠTLJIV IN PRIJATELJSK ODNOS DO DRUGIH IN SE IMETI 'FAJN'.</a:t>
            </a:r>
            <a:endParaRPr lang="sl-SI" dirty="0"/>
          </a:p>
          <a:p>
            <a:pPr eaLnBrk="1" hangingPunct="1">
              <a:lnSpc>
                <a:spcPct val="80000"/>
              </a:lnSpc>
              <a:buNone/>
            </a:pPr>
            <a:endParaRPr lang="sl-SI" altLang="sl-SI" sz="1600" dirty="0"/>
          </a:p>
          <a:p>
            <a:pPr eaLnBrk="1" hangingPunct="1">
              <a:lnSpc>
                <a:spcPct val="80000"/>
              </a:lnSpc>
            </a:pPr>
            <a:r>
              <a:rPr lang="sl-SI" altLang="sl-SI" sz="1600" dirty="0"/>
              <a:t>DOBRO POČUTJE VSAKEGA ČLANA SKUPINE JE POMEMBNO, ZATO SE BOMO VSI POTRUDILI, DA BOMO ZASTAVLJENE CILJE DOSEGLI.</a:t>
            </a:r>
            <a:endParaRPr lang="sl-SI" altLang="sl-SI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600" dirty="0"/>
          </a:p>
        </p:txBody>
      </p:sp>
      <p:sp>
        <p:nvSpPr>
          <p:cNvPr id="9220" name="AutoShape 5" descr="Z">
            <a:extLst>
              <a:ext uri="{FF2B5EF4-FFF2-40B4-BE49-F238E27FC236}">
                <a16:creationId xmlns:a16="http://schemas.microsoft.com/office/drawing/2014/main" id="{35116ABF-8644-4612-96B9-30B81F44F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9221" name="AutoShape 7" descr="Z">
            <a:extLst>
              <a:ext uri="{FF2B5EF4-FFF2-40B4-BE49-F238E27FC236}">
                <a16:creationId xmlns:a16="http://schemas.microsoft.com/office/drawing/2014/main" id="{1C5A5520-102E-4D37-94C9-E5448E8073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9222" name="AutoShape 9" descr="Z">
            <a:extLst>
              <a:ext uri="{FF2B5EF4-FFF2-40B4-BE49-F238E27FC236}">
                <a16:creationId xmlns:a16="http://schemas.microsoft.com/office/drawing/2014/main" id="{6F9AACD6-39D1-4CCC-8AC6-2F8CA97F94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9223" name="AutoShape 11" descr="Z">
            <a:extLst>
              <a:ext uri="{FF2B5EF4-FFF2-40B4-BE49-F238E27FC236}">
                <a16:creationId xmlns:a16="http://schemas.microsoft.com/office/drawing/2014/main" id="{CCCC4147-49B4-47E9-9241-B20537016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9224" name="AutoShape 13" descr="Z">
            <a:extLst>
              <a:ext uri="{FF2B5EF4-FFF2-40B4-BE49-F238E27FC236}">
                <a16:creationId xmlns:a16="http://schemas.microsoft.com/office/drawing/2014/main" id="{AF104347-7BFF-4035-A4C1-C78A95E98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4098" name="Picture 2" descr="Opis slike ni na voljo.">
            <a:extLst>
              <a:ext uri="{FF2B5EF4-FFF2-40B4-BE49-F238E27FC236}">
                <a16:creationId xmlns:a16="http://schemas.microsoft.com/office/drawing/2014/main" id="{064B3C92-56C2-F798-651E-3302E66E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707904" cy="2466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2DC916B-2D84-431C-8FAD-B9E056DA9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b="1" dirty="0">
                <a:solidFill>
                  <a:srgbClr val="FF0066"/>
                </a:solidFill>
              </a:rPr>
              <a:t>KAJ VZAMEMO S SEBOJ?</a:t>
            </a:r>
            <a:r>
              <a:rPr lang="sl-SI" altLang="sl-SI" b="1" dirty="0"/>
              <a:t> 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A4405A-1DCE-4799-AE49-9FED642BB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52" y="908720"/>
            <a:ext cx="5074712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Posteljnina (5,3€ izposoja)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Pribor za osebno nego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Brisače, copati </a:t>
            </a:r>
            <a:r>
              <a:rPr lang="sl-SI" altLang="sl-SI" sz="2400" u="sng" dirty="0"/>
              <a:t>(na vrhu!)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Športna oblačila – primerna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altLang="sl-SI" sz="2400" dirty="0"/>
              <a:t>vremenski napovedi, tudi za dež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altLang="sl-SI" sz="2400" u="sng" dirty="0"/>
              <a:t>(rezervna oblačila!)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Športna obutev – </a:t>
            </a:r>
            <a:r>
              <a:rPr lang="sl-SI" altLang="sl-SI" sz="2400" dirty="0" err="1"/>
              <a:t>notr</a:t>
            </a:r>
            <a:r>
              <a:rPr lang="sl-SI" altLang="sl-SI" sz="2400" dirty="0"/>
              <a:t>. </a:t>
            </a:r>
            <a:r>
              <a:rPr lang="sl-SI" altLang="sl-SI" sz="2400" dirty="0" err="1"/>
              <a:t>superge</a:t>
            </a:r>
            <a:r>
              <a:rPr lang="sl-SI" altLang="sl-SI" sz="2400" dirty="0"/>
              <a:t>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sl-SI" altLang="sl-SI" sz="2400" dirty="0"/>
              <a:t>pohodni čevlji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Zdravstvena kartica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/>
              <a:t>Zdravila, ki jih jemljete (alergije?!)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dirty="0" err="1"/>
              <a:t>Bidon</a:t>
            </a:r>
            <a:r>
              <a:rPr lang="sl-SI" altLang="sl-SI" sz="2400" dirty="0"/>
              <a:t> za vodo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b="1" dirty="0"/>
              <a:t>DOMA</a:t>
            </a:r>
            <a:r>
              <a:rPr lang="sl-SI" altLang="sl-SI" sz="2400" dirty="0"/>
              <a:t> naj ostanejo računalniki,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altLang="sl-SI" sz="2400" dirty="0"/>
              <a:t>tablice, pametne naprave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400" u="sng" dirty="0"/>
              <a:t>domski dijaki – dve potovalki</a:t>
            </a:r>
          </a:p>
          <a:p>
            <a:pPr>
              <a:lnSpc>
                <a:spcPct val="80000"/>
              </a:lnSpc>
              <a:buNone/>
              <a:defRPr/>
            </a:pPr>
            <a:endParaRPr lang="sl-SI" altLang="sl-SI" sz="2400" dirty="0"/>
          </a:p>
          <a:p>
            <a:pPr>
              <a:lnSpc>
                <a:spcPct val="80000"/>
              </a:lnSpc>
              <a:buNone/>
              <a:defRPr/>
            </a:pPr>
            <a:r>
              <a:rPr lang="sl-SI" altLang="sl-SI" sz="2400" u="sng" dirty="0"/>
              <a:t>splet:</a:t>
            </a:r>
            <a:r>
              <a:rPr lang="sl-SI" altLang="sl-SI" sz="2400" dirty="0"/>
              <a:t> seznam opreme, </a:t>
            </a:r>
            <a:r>
              <a:rPr lang="sl-SI" altLang="sl-SI" sz="2400" dirty="0" err="1"/>
              <a:t>ppt</a:t>
            </a:r>
            <a:endParaRPr lang="sl-SI" altLang="sl-SI" sz="2400" dirty="0"/>
          </a:p>
          <a:p>
            <a:pPr eaLnBrk="1" hangingPunct="1">
              <a:lnSpc>
                <a:spcPct val="80000"/>
              </a:lnSpc>
              <a:defRPr/>
            </a:pPr>
            <a:endParaRPr lang="sl-SI" altLang="sl-SI" sz="2400" dirty="0"/>
          </a:p>
        </p:txBody>
      </p:sp>
      <p:pic>
        <p:nvPicPr>
          <p:cNvPr id="5122" name="Picture 2" descr="Opis slike ni na voljo.">
            <a:extLst>
              <a:ext uri="{FF2B5EF4-FFF2-40B4-BE49-F238E27FC236}">
                <a16:creationId xmlns:a16="http://schemas.microsoft.com/office/drawing/2014/main" id="{0F909E9C-AD6A-D6C2-7237-730317DA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12" y="908720"/>
            <a:ext cx="4017070" cy="2671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is slike ni na voljo.">
            <a:extLst>
              <a:ext uri="{FF2B5EF4-FFF2-40B4-BE49-F238E27FC236}">
                <a16:creationId xmlns:a16="http://schemas.microsoft.com/office/drawing/2014/main" id="{22847B0D-5412-D622-7765-344164AE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09" y="4221088"/>
            <a:ext cx="3802839" cy="2529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9766CED-E712-4513-B17C-5EF3DB75B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b="1" dirty="0">
                <a:solidFill>
                  <a:srgbClr val="FF0066"/>
                </a:solidFill>
              </a:rPr>
              <a:t>STROŠKI TABORA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37BD31C-AEF0-4F9B-8EB5-9F4AC5F8C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 sz="2800" dirty="0"/>
              <a:t>Do 130 €</a:t>
            </a:r>
          </a:p>
          <a:p>
            <a:pPr eaLnBrk="1" hangingPunct="1"/>
            <a:r>
              <a:rPr lang="sl-SI" altLang="sl-SI" sz="2800" dirty="0"/>
              <a:t>Plačilo v treh obrokih po položnici – po taboru</a:t>
            </a:r>
          </a:p>
          <a:p>
            <a:pPr eaLnBrk="1" hangingPunct="1"/>
            <a:r>
              <a:rPr lang="sl-SI" altLang="sl-SI" sz="2800" dirty="0"/>
              <a:t>v ceno je všteto: prevoz, prehrana, bivanje v CŠOD, strokovne vsebine, ki jih izvajamo učitelji in dežurstvo v nočnem času</a:t>
            </a:r>
          </a:p>
          <a:p>
            <a:pPr eaLnBrk="1" hangingPunct="1"/>
            <a:r>
              <a:rPr lang="sl-SI" altLang="sl-SI" sz="2800" dirty="0"/>
              <a:t>Posteljnina neposredno na taboru (5,3 € - točen znesek pripravljen)</a:t>
            </a:r>
          </a:p>
          <a:p>
            <a:pPr eaLnBrk="1" hangingPunct="1"/>
            <a:endParaRPr lang="sl-SI" altLang="sl-SI" sz="2800" dirty="0"/>
          </a:p>
          <a:p>
            <a:pPr eaLnBrk="1" hangingPunct="1"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</a:rPr>
              <a:t>Finančna stiska? </a:t>
            </a:r>
          </a:p>
          <a:p>
            <a:pPr eaLnBrk="1" hangingPunct="1"/>
            <a:r>
              <a:rPr lang="sl-SI" altLang="sl-SI" sz="2400" dirty="0"/>
              <a:t>Oddajte prošnjo na šolski sklad</a:t>
            </a:r>
          </a:p>
          <a:p>
            <a:pPr eaLnBrk="1" hangingPunct="1"/>
            <a:r>
              <a:rPr lang="sl-SI" altLang="sl-SI" sz="2400" dirty="0"/>
              <a:t>Obrnite se na socialno delavko Majo Smrekar</a:t>
            </a:r>
          </a:p>
          <a:p>
            <a:pPr marL="0" indent="0" eaLnBrk="1" hangingPunct="1">
              <a:buNone/>
            </a:pPr>
            <a:r>
              <a:rPr lang="sl-SI" altLang="sl-SI" sz="2400" dirty="0">
                <a:hlinkClick r:id="rId2"/>
              </a:rPr>
              <a:t>maja.smrekar@zgnl.si</a:t>
            </a:r>
            <a:r>
              <a:rPr lang="sl-SI" altLang="sl-SI" sz="2400" dirty="0"/>
              <a:t> ali 01 58 00 507 </a:t>
            </a:r>
          </a:p>
          <a:p>
            <a:pPr eaLnBrk="1" hangingPunct="1">
              <a:buFontTx/>
              <a:buNone/>
            </a:pPr>
            <a:endParaRPr lang="sl-SI" altLang="sl-SI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525</Words>
  <Application>Microsoft Office PowerPoint</Application>
  <PresentationFormat>Diaprojekcija na zaslonu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2" baseType="lpstr">
      <vt:lpstr>Arial</vt:lpstr>
      <vt:lpstr>Privzeti načrt</vt:lpstr>
      <vt:lpstr>PowerPointova predstavitev</vt:lpstr>
      <vt:lpstr>KDO GRE NA TABOR?  </vt:lpstr>
      <vt:lpstr>KAM GREMO?</vt:lpstr>
      <vt:lpstr>PowerPointova predstavitev</vt:lpstr>
      <vt:lpstr>KDAJ GREMO NA TABOR?  </vt:lpstr>
      <vt:lpstr>ZAKAJ na TABOR?</vt:lpstr>
      <vt:lpstr>KAKO SE OBNAŠAMO  NA TABORU?</vt:lpstr>
      <vt:lpstr>KAJ VZAMEMO S SEBOJ? </vt:lpstr>
      <vt:lpstr>STROŠKI TABORA</vt:lpstr>
      <vt:lpstr>PowerPointova predstavitev</vt:lpstr>
    </vt:vector>
  </TitlesOfParts>
  <Company>Win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Najtsob</dc:creator>
  <cp:lastModifiedBy>Katja Frangež</cp:lastModifiedBy>
  <cp:revision>112</cp:revision>
  <dcterms:created xsi:type="dcterms:W3CDTF">2014-08-31T12:05:32Z</dcterms:created>
  <dcterms:modified xsi:type="dcterms:W3CDTF">2023-08-31T14:22:07Z</dcterms:modified>
</cp:coreProperties>
</file>